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16" r:id="rId12"/>
  </p:sldMasterIdLst>
  <p:sldIdLst>
    <p:sldId id="268" r:id="rId13"/>
    <p:sldId id="256" r:id="rId14"/>
    <p:sldId id="257" r:id="rId15"/>
    <p:sldId id="258" r:id="rId16"/>
    <p:sldId id="265" r:id="rId17"/>
    <p:sldId id="259" r:id="rId18"/>
    <p:sldId id="267" r:id="rId19"/>
    <p:sldId id="260" r:id="rId20"/>
    <p:sldId id="261" r:id="rId21"/>
    <p:sldId id="262" r:id="rId22"/>
    <p:sldId id="263" r:id="rId23"/>
    <p:sldId id="264" r:id="rId24"/>
    <p:sldId id="26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368152"/>
          </a:xfrm>
        </p:spPr>
        <p:txBody>
          <a:bodyPr/>
          <a:lstStyle/>
          <a:p>
            <a:r>
              <a:rPr lang="ru-RU" sz="8800" dirty="0">
                <a:latin typeface="Mistral" panose="03090702030407020403" pitchFamily="66" charset="0"/>
              </a:rPr>
              <a:t>Библиотеки мира</a:t>
            </a:r>
            <a:endParaRPr lang="ru-RU" sz="8800" dirty="0">
              <a:latin typeface="Mistral" panose="03090702030407020403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76964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Mistral" panose="03090702030407020403" pitchFamily="66" charset="0"/>
              </a:rPr>
              <a:t>Подготовлена сотрудниками </a:t>
            </a:r>
            <a:r>
              <a:rPr lang="ru-RU" sz="2800" dirty="0" err="1" smtClean="0">
                <a:solidFill>
                  <a:schemeClr val="tx1"/>
                </a:solidFill>
                <a:latin typeface="Mistral" panose="03090702030407020403" pitchFamily="66" charset="0"/>
              </a:rPr>
              <a:t>ОНБиМИ</a:t>
            </a:r>
            <a:endParaRPr lang="ru-RU" sz="2800" dirty="0">
              <a:solidFill>
                <a:schemeClr val="tx1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08931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latin typeface="Mistral" panose="03090702030407020403" pitchFamily="66" charset="0"/>
              </a:rPr>
              <a:t>Библиотека Луи </a:t>
            </a:r>
            <a:r>
              <a:rPr lang="ru-RU" sz="3200" b="1" dirty="0" err="1">
                <a:latin typeface="Mistral" panose="03090702030407020403" pitchFamily="66" charset="0"/>
              </a:rPr>
              <a:t>Нюсера</a:t>
            </a:r>
            <a:r>
              <a:rPr lang="ru-RU" sz="3200" b="1" dirty="0">
                <a:latin typeface="Mistral" panose="03090702030407020403" pitchFamily="66" charset="0"/>
              </a:rPr>
              <a:t>, Франция</a:t>
            </a:r>
          </a:p>
          <a:p>
            <a:pPr marL="0" indent="0">
              <a:buNone/>
            </a:pPr>
            <a:endParaRPr lang="ru-RU" dirty="0">
              <a:latin typeface="Mistral" panose="03090702030407020403" pitchFamily="66" charset="0"/>
            </a:endParaRPr>
          </a:p>
        </p:txBody>
      </p:sp>
      <p:pic>
        <p:nvPicPr>
          <p:cNvPr id="3074" name="Picture 2" descr="C:\Users\Виктория\Desktop\27.05.16\png;base64d62948385cc98f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984776" cy="447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51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45224"/>
            <a:ext cx="8229600" cy="896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latin typeface="Mistral" panose="03090702030407020403" pitchFamily="66" charset="0"/>
              </a:rPr>
              <a:t>Библиотека имени </a:t>
            </a:r>
            <a:r>
              <a:rPr lang="ru-RU" sz="3200" b="1" dirty="0" err="1">
                <a:latin typeface="Mistral" panose="03090702030407020403" pitchFamily="66" charset="0"/>
              </a:rPr>
              <a:t>Сандро</a:t>
            </a:r>
            <a:r>
              <a:rPr lang="ru-RU" sz="3200" b="1" dirty="0">
                <a:latin typeface="Mistral" panose="03090702030407020403" pitchFamily="66" charset="0"/>
              </a:rPr>
              <a:t> </a:t>
            </a:r>
            <a:r>
              <a:rPr lang="ru-RU" sz="3200" b="1" dirty="0" err="1">
                <a:latin typeface="Mistral" panose="03090702030407020403" pitchFamily="66" charset="0"/>
              </a:rPr>
              <a:t>Пенны</a:t>
            </a:r>
            <a:r>
              <a:rPr lang="ru-RU" sz="3200" b="1" dirty="0">
                <a:latin typeface="Mistral" panose="03090702030407020403" pitchFamily="66" charset="0"/>
              </a:rPr>
              <a:t>, Италия</a:t>
            </a:r>
          </a:p>
          <a:p>
            <a:pPr marL="0" indent="0" algn="ctr">
              <a:buNone/>
            </a:pPr>
            <a:endParaRPr lang="ru-RU" dirty="0">
              <a:latin typeface="Mistral" panose="03090702030407020403" pitchFamily="66" charset="0"/>
            </a:endParaRPr>
          </a:p>
        </p:txBody>
      </p:sp>
      <p:pic>
        <p:nvPicPr>
          <p:cNvPr id="4098" name="Picture 2" descr="C:\Users\Виктория\Desktop\27.05.16\png;base64ba369d2df7b928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6950223" cy="462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25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445224"/>
            <a:ext cx="8229600" cy="68093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latin typeface="Mistral" panose="03090702030407020403" pitchFamily="66" charset="0"/>
              </a:rPr>
              <a:t>Библиотека имени </a:t>
            </a:r>
            <a:r>
              <a:rPr lang="ru-RU" sz="3200" b="1" dirty="0" err="1">
                <a:latin typeface="Mistral" panose="03090702030407020403" pitchFamily="66" charset="0"/>
              </a:rPr>
              <a:t>Сандро</a:t>
            </a:r>
            <a:r>
              <a:rPr lang="ru-RU" sz="3200" b="1" dirty="0">
                <a:latin typeface="Mistral" panose="03090702030407020403" pitchFamily="66" charset="0"/>
              </a:rPr>
              <a:t> </a:t>
            </a:r>
            <a:r>
              <a:rPr lang="ru-RU" sz="3200" b="1" dirty="0" err="1">
                <a:latin typeface="Mistral" panose="03090702030407020403" pitchFamily="66" charset="0"/>
              </a:rPr>
              <a:t>Пенны</a:t>
            </a:r>
            <a:r>
              <a:rPr lang="ru-RU" sz="3200" b="1" dirty="0">
                <a:latin typeface="Mistral" panose="03090702030407020403" pitchFamily="66" charset="0"/>
              </a:rPr>
              <a:t>, Италия</a:t>
            </a:r>
          </a:p>
          <a:p>
            <a:pPr marL="0" indent="0" algn="ctr">
              <a:buNone/>
            </a:pPr>
            <a:endParaRPr lang="ru-RU" dirty="0">
              <a:latin typeface="Mistral" panose="03090702030407020403" pitchFamily="66" charset="0"/>
            </a:endParaRPr>
          </a:p>
        </p:txBody>
      </p:sp>
      <p:pic>
        <p:nvPicPr>
          <p:cNvPr id="5122" name="Picture 2" descr="C:\Users\Виктория\Desktop\27.05.16\png;base644a6126cb765c7a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03713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5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 smtClean="0">
              <a:latin typeface="Mistral" pitchFamily="66" charset="0"/>
            </a:endParaRPr>
          </a:p>
          <a:p>
            <a:pPr marL="0" indent="0" algn="ctr">
              <a:buNone/>
            </a:pPr>
            <a:r>
              <a:rPr lang="ru-RU" sz="6000" dirty="0" smtClean="0">
                <a:latin typeface="Mistral" pitchFamily="66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6000" dirty="0" smtClean="0">
                <a:latin typeface="Mistral" pitchFamily="66" charset="0"/>
              </a:rPr>
              <a:t>ЗА </a:t>
            </a:r>
          </a:p>
          <a:p>
            <a:pPr marL="0" indent="0" algn="ctr">
              <a:buNone/>
            </a:pPr>
            <a:r>
              <a:rPr lang="ru-RU" sz="6000" dirty="0" smtClean="0">
                <a:latin typeface="Mistral" pitchFamily="66" charset="0"/>
              </a:rPr>
              <a:t>ВНИМАНИЕ!</a:t>
            </a:r>
          </a:p>
          <a:p>
            <a:pPr marL="0" indent="0" algn="ctr">
              <a:buNone/>
            </a:pPr>
            <a:r>
              <a:rPr lang="ru-RU" sz="6000" dirty="0" smtClean="0">
                <a:latin typeface="Mistral" pitchFamily="66" charset="0"/>
              </a:rPr>
              <a:t>=)</a:t>
            </a:r>
            <a:endParaRPr lang="ru-RU" sz="6000" dirty="0">
              <a:latin typeface="Mistral" pitchFamily="66" charset="0"/>
            </a:endParaRPr>
          </a:p>
        </p:txBody>
      </p:sp>
      <p:pic>
        <p:nvPicPr>
          <p:cNvPr id="1026" name="Picture 2" descr="G:\27.05.16\m488320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67" y="116632"/>
            <a:ext cx="1512691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49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1776" y="5373216"/>
            <a:ext cx="640080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Mistral" panose="03090702030407020403" pitchFamily="66" charset="0"/>
              </a:rPr>
              <a:t>Публичная библиотека Канзас-Сити, США</a:t>
            </a:r>
            <a:endParaRPr lang="ru-RU" sz="3200" dirty="0">
              <a:solidFill>
                <a:schemeClr val="tx1"/>
              </a:solidFill>
              <a:latin typeface="Mistral" panose="03090702030407020403" pitchFamily="66" charset="0"/>
            </a:endParaRPr>
          </a:p>
        </p:txBody>
      </p:sp>
      <p:pic>
        <p:nvPicPr>
          <p:cNvPr id="1026" name="Picture 2" descr="C:\Users\Виктория\Desktop\Новая папка\png;base647092c0020f65d8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667" y="764704"/>
            <a:ext cx="648101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00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5445224"/>
            <a:ext cx="6995120" cy="68093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latin typeface="Mistral" panose="03090702030407020403" pitchFamily="66" charset="0"/>
              </a:rPr>
              <a:t>Публичная библиотека Канзас-Сити, США</a:t>
            </a:r>
            <a:endParaRPr lang="ru-RU" sz="3200" dirty="0">
              <a:latin typeface="Mistral" panose="03090702030407020403" pitchFamily="66" charset="0"/>
            </a:endParaRPr>
          </a:p>
          <a:p>
            <a:endParaRPr lang="ru-RU" dirty="0">
              <a:latin typeface="Mistral" panose="03090702030407020403" pitchFamily="66" charset="0"/>
            </a:endParaRPr>
          </a:p>
        </p:txBody>
      </p:sp>
      <p:pic>
        <p:nvPicPr>
          <p:cNvPr id="2050" name="Picture 2" descr="C:\Users\Виктория\Desktop\Новая папка\png;base64bcd98e75f84f75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1"/>
            <a:ext cx="6192688" cy="48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05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5589240"/>
            <a:ext cx="8229600" cy="53692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5800" b="1" dirty="0">
                <a:latin typeface="Mistral" panose="03090702030407020403" pitchFamily="66" charset="0"/>
              </a:rPr>
              <a:t>Александрийское солнце</a:t>
            </a:r>
          </a:p>
          <a:p>
            <a:pPr marL="0" indent="0">
              <a:buNone/>
            </a:pPr>
            <a:endParaRPr lang="ru-RU" dirty="0">
              <a:latin typeface="Mistral" panose="03090702030407020403" pitchFamily="66" charset="0"/>
            </a:endParaRPr>
          </a:p>
        </p:txBody>
      </p:sp>
      <p:pic>
        <p:nvPicPr>
          <p:cNvPr id="3074" name="Picture 2" descr="C:\Users\Виктория\Desktop\Новая папка\91020fb3864b578add0e9837f8b865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192688" cy="484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80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0893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>
                <a:latin typeface="Mistral" panose="03090702030407020403" pitchFamily="66" charset="0"/>
              </a:rPr>
              <a:t>Александрийское солнце</a:t>
            </a:r>
          </a:p>
          <a:p>
            <a:pPr marL="0" indent="0">
              <a:buNone/>
            </a:pPr>
            <a:endParaRPr lang="ru-RU" dirty="0">
              <a:latin typeface="Mistral" panose="03090702030407020403" pitchFamily="66" charset="0"/>
            </a:endParaRPr>
          </a:p>
        </p:txBody>
      </p:sp>
      <p:pic>
        <p:nvPicPr>
          <p:cNvPr id="1026" name="Picture 2" descr="C:\Users\Виктория\Desktop\27.05.16\png;base64ca9193953ad2ee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620688"/>
            <a:ext cx="72008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3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75294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Mistral" panose="03090702030407020403" pitchFamily="66" charset="0"/>
              </a:rPr>
              <a:t> </a:t>
            </a:r>
            <a:r>
              <a:rPr lang="ru-RU" sz="3600" b="1" dirty="0" smtClean="0">
                <a:latin typeface="Mistral" panose="03090702030407020403" pitchFamily="66" charset="0"/>
              </a:rPr>
              <a:t>Библиотека </a:t>
            </a:r>
            <a:r>
              <a:rPr lang="ru-RU" sz="3600" b="1" dirty="0" err="1">
                <a:latin typeface="Mistral" panose="03090702030407020403" pitchFamily="66" charset="0"/>
              </a:rPr>
              <a:t>Pargue</a:t>
            </a:r>
            <a:r>
              <a:rPr lang="ru-RU" sz="3600" b="1" dirty="0">
                <a:latin typeface="Mistral" panose="03090702030407020403" pitchFamily="66" charset="0"/>
              </a:rPr>
              <a:t> </a:t>
            </a:r>
            <a:r>
              <a:rPr lang="ru-RU" sz="3600" b="1" dirty="0" err="1">
                <a:latin typeface="Mistral" panose="03090702030407020403" pitchFamily="66" charset="0"/>
              </a:rPr>
              <a:t>Espana</a:t>
            </a:r>
            <a:r>
              <a:rPr lang="ru-RU" sz="3600" b="1" dirty="0">
                <a:latin typeface="Mistral" panose="03090702030407020403" pitchFamily="66" charset="0"/>
              </a:rPr>
              <a:t>, Колумбия</a:t>
            </a:r>
          </a:p>
        </p:txBody>
      </p:sp>
      <p:pic>
        <p:nvPicPr>
          <p:cNvPr id="4098" name="Picture 2" descr="C:\Users\Виктория\Desktop\Новая папка\png;base649e6cfb5b358163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768752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40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824955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latin typeface="Mistral" panose="03090702030407020403" pitchFamily="66" charset="0"/>
              </a:rPr>
              <a:t>Библиотека </a:t>
            </a:r>
            <a:r>
              <a:rPr lang="ru-RU" sz="3600" b="1" dirty="0" err="1">
                <a:latin typeface="Mistral" panose="03090702030407020403" pitchFamily="66" charset="0"/>
              </a:rPr>
              <a:t>Pargue</a:t>
            </a:r>
            <a:r>
              <a:rPr lang="ru-RU" sz="3600" b="1" dirty="0">
                <a:latin typeface="Mistral" panose="03090702030407020403" pitchFamily="66" charset="0"/>
              </a:rPr>
              <a:t> </a:t>
            </a:r>
            <a:r>
              <a:rPr lang="ru-RU" sz="3600" b="1" dirty="0" err="1">
                <a:latin typeface="Mistral" panose="03090702030407020403" pitchFamily="66" charset="0"/>
              </a:rPr>
              <a:t>Espana</a:t>
            </a:r>
            <a:r>
              <a:rPr lang="ru-RU" sz="3600" b="1" dirty="0">
                <a:latin typeface="Mistral" panose="03090702030407020403" pitchFamily="66" charset="0"/>
              </a:rPr>
              <a:t>, Колумбия</a:t>
            </a:r>
          </a:p>
          <a:p>
            <a:endParaRPr lang="ru-RU" dirty="0">
              <a:latin typeface="Mistral" panose="03090702030407020403" pitchFamily="66" charset="0"/>
            </a:endParaRPr>
          </a:p>
        </p:txBody>
      </p:sp>
      <p:pic>
        <p:nvPicPr>
          <p:cNvPr id="6146" name="Picture 2" descr="C:\Users\Виктория\Desktop\27.05.16\biblioteka-parque-espana-iz-kolumbii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6840760" cy="456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12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301208"/>
            <a:ext cx="8229600" cy="60893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900" b="1" dirty="0">
                <a:latin typeface="Mistral" panose="03090702030407020403" pitchFamily="66" charset="0"/>
              </a:rPr>
              <a:t>Библиотека </a:t>
            </a:r>
            <a:r>
              <a:rPr lang="ru-RU" sz="3900" b="1" dirty="0" err="1">
                <a:latin typeface="Mistral" panose="03090702030407020403" pitchFamily="66" charset="0"/>
              </a:rPr>
              <a:t>Pargue</a:t>
            </a:r>
            <a:r>
              <a:rPr lang="ru-RU" sz="3900" b="1" dirty="0">
                <a:latin typeface="Mistral" panose="03090702030407020403" pitchFamily="66" charset="0"/>
              </a:rPr>
              <a:t> </a:t>
            </a:r>
            <a:r>
              <a:rPr lang="ru-RU" sz="3900" b="1" dirty="0" err="1">
                <a:latin typeface="Mistral" panose="03090702030407020403" pitchFamily="66" charset="0"/>
              </a:rPr>
              <a:t>Espana</a:t>
            </a:r>
            <a:r>
              <a:rPr lang="ru-RU" sz="3900" b="1" dirty="0">
                <a:latin typeface="Mistral" panose="03090702030407020403" pitchFamily="66" charset="0"/>
              </a:rPr>
              <a:t>, Колумбия</a:t>
            </a:r>
          </a:p>
          <a:p>
            <a:endParaRPr lang="ru-RU" dirty="0">
              <a:latin typeface="Mistral" panose="03090702030407020403" pitchFamily="66" charset="0"/>
            </a:endParaRPr>
          </a:p>
        </p:txBody>
      </p:sp>
      <p:pic>
        <p:nvPicPr>
          <p:cNvPr id="5122" name="Picture 2" descr="C:\Users\Виктория\Desktop\Новая папка\png;base64b487761bd78fe3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338870" cy="448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7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5373216"/>
            <a:ext cx="8229600" cy="752947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>
                <a:latin typeface="Mistral" panose="03090702030407020403" pitchFamily="66" charset="0"/>
              </a:rPr>
              <a:t>Библиотека Луи </a:t>
            </a:r>
            <a:r>
              <a:rPr lang="ru-RU" sz="3600" b="1" dirty="0" err="1">
                <a:latin typeface="Mistral" panose="03090702030407020403" pitchFamily="66" charset="0"/>
              </a:rPr>
              <a:t>Нюсера</a:t>
            </a:r>
            <a:r>
              <a:rPr lang="ru-RU" sz="3600" b="1" dirty="0">
                <a:latin typeface="Mistral" panose="03090702030407020403" pitchFamily="66" charset="0"/>
              </a:rPr>
              <a:t>, Франция</a:t>
            </a:r>
          </a:p>
          <a:p>
            <a:pPr marL="0" indent="0">
              <a:buNone/>
            </a:pPr>
            <a:endParaRPr lang="ru-RU" dirty="0">
              <a:latin typeface="Mistral" panose="03090702030407020403" pitchFamily="66" charset="0"/>
            </a:endParaRPr>
          </a:p>
        </p:txBody>
      </p:sp>
      <p:pic>
        <p:nvPicPr>
          <p:cNvPr id="2050" name="Picture 2" descr="C:\Users\Виктория\Desktop\27.05.16\png;base64d0d950cbb0f23ba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1194"/>
            <a:ext cx="653198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90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Остин">
  <a:themeElements>
    <a:clrScheme name="Другая 5">
      <a:dk1>
        <a:srgbClr val="905FC5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Апекс">
  <a:themeElements>
    <a:clrScheme name="Другая 7">
      <a:dk1>
        <a:srgbClr val="AAB8DE"/>
      </a:dk1>
      <a:lt1>
        <a:sysClr val="window" lastClr="FFFFFF"/>
      </a:lt1>
      <a:dk2>
        <a:srgbClr val="DDE2F1"/>
      </a:dk2>
      <a:lt2>
        <a:srgbClr val="FDE2A0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62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Твердый переплет</vt:lpstr>
      <vt:lpstr>Трек</vt:lpstr>
      <vt:lpstr>Яркая</vt:lpstr>
      <vt:lpstr>Воздушный поток</vt:lpstr>
      <vt:lpstr>Перспектива</vt:lpstr>
      <vt:lpstr>Аспект</vt:lpstr>
      <vt:lpstr>Апекс</vt:lpstr>
      <vt:lpstr>Сетка</vt:lpstr>
      <vt:lpstr>Паркет</vt:lpstr>
      <vt:lpstr>Остин</vt:lpstr>
      <vt:lpstr>NewsPrint</vt:lpstr>
      <vt:lpstr>Эркер</vt:lpstr>
      <vt:lpstr>Библиотеки мира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user</cp:lastModifiedBy>
  <cp:revision>13</cp:revision>
  <dcterms:created xsi:type="dcterms:W3CDTF">2016-05-11T16:28:20Z</dcterms:created>
  <dcterms:modified xsi:type="dcterms:W3CDTF">2016-05-13T11:25:50Z</dcterms:modified>
</cp:coreProperties>
</file>